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41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9244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1597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4343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9703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7450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475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673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7636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0587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598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1FCDC-B31A-49D1-9AA9-DA4FA78DAAC9}" type="datetimeFigureOut">
              <a:rPr lang="es-MX" smtClean="0"/>
              <a:t>13/10/2021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A435A-C728-4ACC-9F6E-D58F457D88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0173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 de investigación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/>
              <a:t>Es un enunciado claro y preciso que atendiendo a la naturaleza de la investigación tendrá una estructura determinada, pudiendo ser:</a:t>
            </a:r>
          </a:p>
          <a:p>
            <a:r>
              <a:rPr lang="es-MX" dirty="0"/>
              <a:t>Descriptivo</a:t>
            </a:r>
          </a:p>
          <a:p>
            <a:r>
              <a:rPr lang="es-MX" dirty="0"/>
              <a:t>Correlacional</a:t>
            </a:r>
          </a:p>
          <a:p>
            <a:r>
              <a:rPr lang="es-MX" dirty="0"/>
              <a:t>Causal</a:t>
            </a:r>
          </a:p>
          <a:p>
            <a:pPr marL="0" indent="0" algn="just">
              <a:buNone/>
            </a:pPr>
            <a:r>
              <a:rPr lang="es-MX" dirty="0"/>
              <a:t>Su formulación tiene como intención concretar y especificar tareas a realizar por el </a:t>
            </a:r>
            <a:r>
              <a:rPr lang="es-MX" dirty="0" smtClean="0"/>
              <a:t>investigador.</a:t>
            </a:r>
          </a:p>
          <a:p>
            <a:pPr marL="0" indent="0" algn="just">
              <a:buNone/>
            </a:pPr>
            <a:r>
              <a:rPr lang="es-MX" dirty="0" smtClean="0"/>
              <a:t>Para </a:t>
            </a:r>
            <a:r>
              <a:rPr lang="es-MX" dirty="0"/>
              <a:t>ser redactados debe tener en cuenta que estos “no son juicios de valor”.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149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s-MX" dirty="0"/>
              <a:t>Se expresan comenzando con un verbo infinitivo que indica la </a:t>
            </a:r>
            <a:r>
              <a:rPr lang="es-MX" dirty="0" smtClean="0"/>
              <a:t>vía </a:t>
            </a:r>
            <a:r>
              <a:rPr lang="es-MX" dirty="0"/>
              <a:t>por la que procederá. Algunos de los principales verbos utilizados en investigación son</a:t>
            </a:r>
            <a:r>
              <a:rPr lang="es-MX" dirty="0" smtClean="0"/>
              <a:t>:</a:t>
            </a:r>
          </a:p>
          <a:p>
            <a:pPr marL="0" indent="0" algn="just">
              <a:buNone/>
            </a:pPr>
            <a:endParaRPr lang="es-MX" dirty="0"/>
          </a:p>
          <a:p>
            <a:pPr marL="0" indent="0" algn="just">
              <a:buNone/>
            </a:pPr>
            <a:r>
              <a:rPr lang="es-MX" dirty="0"/>
              <a:t>Identificar, formular, medir, plantear, probar, valorar, verificar, señalar, analizar, caracterizar, corroborar, comparar, comprender, determinar, diagnosticar, describir, demostrar, definir, explicar, evaluar, establecer, estudiar, encontrar, examinar, experimentar, estimar.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2630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MX" dirty="0"/>
              <a:t>Los tipos de objetivos pueden ser:</a:t>
            </a:r>
          </a:p>
          <a:p>
            <a:pPr marL="0" indent="0" algn="just">
              <a:buNone/>
            </a:pPr>
            <a:r>
              <a:rPr lang="es-MX" dirty="0"/>
              <a:t>Descriptivo, correlacional o causal. </a:t>
            </a:r>
          </a:p>
          <a:p>
            <a:pPr marL="0" indent="0" algn="just">
              <a:buNone/>
            </a:pPr>
            <a:r>
              <a:rPr lang="es-MX" dirty="0"/>
              <a:t>Y están íntimamente relacionado con la naturaleza del estudio y con la etapa del conocimiento científico en la que nos encontramos. </a:t>
            </a:r>
          </a:p>
          <a:p>
            <a:pPr marL="0" indent="0" algn="just">
              <a:buNone/>
            </a:pPr>
            <a:r>
              <a:rPr lang="es-MX" dirty="0"/>
              <a:t>El objetivo descriptivo trata de dar respuesta a las siguientes cuestiones para describir y analizar características.</a:t>
            </a:r>
          </a:p>
          <a:p>
            <a:pPr marL="0" indent="0" algn="just">
              <a:buNone/>
            </a:pPr>
            <a:r>
              <a:rPr lang="es-MX" dirty="0"/>
              <a:t>¿Cómo evoluciona?</a:t>
            </a:r>
          </a:p>
          <a:p>
            <a:pPr marL="0" indent="0" algn="just">
              <a:buNone/>
            </a:pPr>
            <a:r>
              <a:rPr lang="es-MX" dirty="0"/>
              <a:t>¿cómo es?</a:t>
            </a:r>
          </a:p>
          <a:p>
            <a:pPr marL="0" indent="0" algn="just">
              <a:buNone/>
            </a:pPr>
            <a:r>
              <a:rPr lang="es-MX" dirty="0"/>
              <a:t>¿qué es?</a:t>
            </a:r>
          </a:p>
          <a:p>
            <a:pPr marL="0" indent="0" algn="just">
              <a:buNone/>
            </a:pPr>
            <a:r>
              <a:rPr lang="es-MX" dirty="0"/>
              <a:t>Ejemplo:</a:t>
            </a:r>
          </a:p>
          <a:p>
            <a:pPr marL="0" indent="0" algn="just">
              <a:buNone/>
            </a:pPr>
            <a:r>
              <a:rPr lang="es-MX" dirty="0"/>
              <a:t>Conocer la motivación con la que las estudiantes de trabajo social inician sus clases.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5690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/>
              <a:t>El objetivo correlacional pretende analizar la relación o relaciones que hay entre variables que intervienen en el fenómeno. </a:t>
            </a:r>
          </a:p>
          <a:p>
            <a:pPr marL="0" indent="0" algn="just">
              <a:buNone/>
            </a:pPr>
            <a:r>
              <a:rPr lang="es-MX" dirty="0"/>
              <a:t>Ejemplo:</a:t>
            </a:r>
          </a:p>
          <a:p>
            <a:pPr marL="0" indent="0" algn="just">
              <a:buNone/>
            </a:pPr>
            <a:r>
              <a:rPr lang="es-MX" dirty="0"/>
              <a:t>Identificar la relación que existe entre la motivación inicial del alumnado en trabajo social y su desarrollo académico.</a:t>
            </a:r>
          </a:p>
          <a:p>
            <a:pPr algn="just"/>
            <a:r>
              <a:rPr lang="es-MX" dirty="0"/>
              <a:t>El objetivo causal busca explicar relaciones causales en fenómenos que ya han ocurrido.</a:t>
            </a:r>
          </a:p>
          <a:p>
            <a:pPr marL="0" indent="0" algn="just">
              <a:buNone/>
            </a:pPr>
            <a:r>
              <a:rPr lang="es-MX" dirty="0"/>
              <a:t>Ejemplo:</a:t>
            </a:r>
          </a:p>
          <a:p>
            <a:pPr marL="0" indent="0" algn="just">
              <a:buNone/>
            </a:pPr>
            <a:r>
              <a:rPr lang="es-MX" dirty="0"/>
              <a:t>Los resultados académicos de los estudiantes de trabajo social dependen del tipo de motivación con la que inician sus estudios. 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7906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2D3A6456EBB34BAA258C9EBEAE4F1A" ma:contentTypeVersion="2" ma:contentTypeDescription="Create a new document." ma:contentTypeScope="" ma:versionID="34fcb5b3ba18df102e440c7ee6968837">
  <xsd:schema xmlns:xsd="http://www.w3.org/2001/XMLSchema" xmlns:xs="http://www.w3.org/2001/XMLSchema" xmlns:p="http://schemas.microsoft.com/office/2006/metadata/properties" xmlns:ns2="a4e1b706-87a7-400b-81fa-4dbf719ef1cf" targetNamespace="http://schemas.microsoft.com/office/2006/metadata/properties" ma:root="true" ma:fieldsID="e84f0fe720c2d539ffb68c6949b74722" ns2:_="">
    <xsd:import namespace="a4e1b706-87a7-400b-81fa-4dbf719ef1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e1b706-87a7-400b-81fa-4dbf719ef1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0FEDBDA-6517-42BB-9EE4-3701CA85951A}"/>
</file>

<file path=customXml/itemProps2.xml><?xml version="1.0" encoding="utf-8"?>
<ds:datastoreItem xmlns:ds="http://schemas.openxmlformats.org/officeDocument/2006/customXml" ds:itemID="{792A80D0-6298-4D18-B89F-ECF8DD1359B5}"/>
</file>

<file path=customXml/itemProps3.xml><?xml version="1.0" encoding="utf-8"?>
<ds:datastoreItem xmlns:ds="http://schemas.openxmlformats.org/officeDocument/2006/customXml" ds:itemID="{1A761086-75F2-4904-B109-5A923C0D76A2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295</Words>
  <Application>Microsoft Office PowerPoint</Application>
  <PresentationFormat>Panorámica</PresentationFormat>
  <Paragraphs>25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Objetivos de investigación 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Objetivos de investigación </dc:title>
  <dc:creator>COATZIN</dc:creator>
  <cp:lastModifiedBy>COATZIN</cp:lastModifiedBy>
  <cp:revision>1</cp:revision>
  <dcterms:created xsi:type="dcterms:W3CDTF">2021-10-13T21:19:30Z</dcterms:created>
  <dcterms:modified xsi:type="dcterms:W3CDTF">2021-10-13T21:20:37Z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0x010100952D3A6456EBB34BAA258C9EBEAE4F1A</vt:lpwstr>
  </property>
</Properties>
</file>