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9" r:id="rId2"/>
    <p:sldId id="300" r:id="rId3"/>
    <p:sldId id="30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60" r:id="rId29"/>
    <p:sldId id="261" r:id="rId30"/>
    <p:sldId id="262" r:id="rId31"/>
    <p:sldId id="264" r:id="rId32"/>
    <p:sldId id="265" r:id="rId33"/>
    <p:sldId id="256" r:id="rId34"/>
    <p:sldId id="258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429B40-EB95-4FB9-950A-693DAD1E043F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05EA06-4D3F-48C2-96BA-250B2B42B26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astor.cl/blog/wpcontent/uploads/2016/01/Teoriafundamentada-u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5637010" cy="882119"/>
          </a:xfrm>
        </p:spPr>
        <p:txBody>
          <a:bodyPr/>
          <a:lstStyle/>
          <a:p>
            <a:r>
              <a:rPr lang="es-ES" dirty="0" smtClean="0"/>
              <a:t>Mtra. Diana </a:t>
            </a:r>
            <a:r>
              <a:rPr lang="es-ES" dirty="0" err="1" smtClean="0"/>
              <a:t>Gpe</a:t>
            </a:r>
            <a:r>
              <a:rPr lang="es-ES" dirty="0" smtClean="0"/>
              <a:t>. Espino Morales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175351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es-ES" dirty="0"/>
              <a:t>TIPOS DE INVESTIGACIÓN CUALITATIVA</a:t>
            </a:r>
          </a:p>
        </p:txBody>
      </p:sp>
    </p:spTree>
    <p:extLst>
      <p:ext uri="{BB962C8B-B14F-4D97-AF65-F5344CB8AC3E}">
        <p14:creationId xmlns:p14="http://schemas.microsoft.com/office/powerpoint/2010/main" val="18871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230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2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5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1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9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7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34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58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Roberto Hernández-</a:t>
            </a:r>
            <a:r>
              <a:rPr lang="es-ES" sz="2400" dirty="0" err="1"/>
              <a:t>Sampieri</a:t>
            </a:r>
            <a:r>
              <a:rPr lang="es-ES" sz="2400" dirty="0"/>
              <a:t>.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7545" y="692696"/>
            <a:ext cx="8312710" cy="460851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60000"/>
              </a:lnSpc>
              <a:buNone/>
            </a:pPr>
            <a:r>
              <a:rPr lang="es-ES" dirty="0"/>
              <a:t>Los seres humanos utilizamos narrativas </a:t>
            </a:r>
            <a:r>
              <a:rPr lang="es-ES" dirty="0" smtClean="0"/>
              <a:t>para expresar </a:t>
            </a:r>
            <a:r>
              <a:rPr lang="es-ES" dirty="0"/>
              <a:t>nuestras emociones, sentimientos y deseos. Narrativas diversas: escritas, </a:t>
            </a:r>
            <a:r>
              <a:rPr lang="es-ES" dirty="0" smtClean="0"/>
              <a:t>verbales, no </a:t>
            </a:r>
            <a:r>
              <a:rPr lang="es-ES" dirty="0"/>
              <a:t>verbales y hasta artísticas, usando diversos medios, desde </a:t>
            </a:r>
            <a:r>
              <a:rPr lang="es-ES" dirty="0" smtClean="0"/>
              <a:t>papel y lápiz </a:t>
            </a:r>
            <a:r>
              <a:rPr lang="es-ES" dirty="0"/>
              <a:t>hasta páginas en las redes sociales de internet. Ellas </a:t>
            </a:r>
            <a:r>
              <a:rPr lang="es-ES" dirty="0" smtClean="0"/>
              <a:t>representan nuestras identidades personales </a:t>
            </a:r>
            <a:r>
              <a:rPr lang="es-ES" dirty="0"/>
              <a:t>y nos ayudan a organizar las </a:t>
            </a:r>
            <a:r>
              <a:rPr lang="es-ES" dirty="0" smtClean="0"/>
              <a:t>experiencias. Los </a:t>
            </a:r>
            <a:r>
              <a:rPr lang="es-ES" dirty="0"/>
              <a:t>diseños cualitativos pretenden “capturar” tales narrativas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400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4928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Investigación acción.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418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6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7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9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2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6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4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461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La Teoría </a:t>
            </a:r>
            <a:r>
              <a:rPr lang="es-MX" dirty="0"/>
              <a:t>fundamentada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560840" cy="4320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MX" sz="2400" dirty="0" smtClean="0"/>
              <a:t>Es </a:t>
            </a:r>
            <a:r>
              <a:rPr lang="es-MX" sz="2400" dirty="0"/>
              <a:t>un procedimiento que consiste en la codificación dada por el investigador a través de palabras de cada uno de los incidentes, ocurrencias o sucesos expresados por los entrevistados o situaciones observadas y permiten posteriormente agruparlos en categorías, conceptos o constructos para establecer las diferencias y semejanzas con respecto a una u otra categoría que el investigador identifique</a:t>
            </a:r>
            <a:r>
              <a:rPr lang="es-MX" sz="2400" dirty="0" smtClean="0"/>
              <a:t>.</a:t>
            </a:r>
          </a:p>
          <a:p>
            <a:pPr marL="45720" indent="0">
              <a:buNone/>
            </a:pPr>
            <a:r>
              <a:rPr lang="es-MX" sz="2400" dirty="0" smtClean="0"/>
              <a:t> </a:t>
            </a:r>
            <a:r>
              <a:rPr lang="es-MX" sz="2400" dirty="0"/>
              <a:t>Explica la realidad apoyándose en los datos recogidos e interpreta la misma a través de explicaciones teóricas de carácter formal. </a:t>
            </a:r>
          </a:p>
          <a:p>
            <a:pPr marL="45720" indent="0">
              <a:buNone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942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34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La Teoría fundamentada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7128792" cy="1512168"/>
          </a:xfrm>
        </p:spPr>
        <p:txBody>
          <a:bodyPr/>
          <a:lstStyle/>
          <a:p>
            <a:pPr marL="45720" indent="0">
              <a:buNone/>
            </a:pPr>
            <a:r>
              <a:rPr lang="es-MX" dirty="0"/>
              <a:t>P</a:t>
            </a:r>
            <a:r>
              <a:rPr lang="es-MX" dirty="0" smtClean="0"/>
              <a:t>roduce interpretaciones que ayuden a </a:t>
            </a:r>
            <a:r>
              <a:rPr lang="es-MX" dirty="0"/>
              <a:t>explicar y proporcionar información valiosa </a:t>
            </a:r>
            <a:r>
              <a:rPr lang="es-MX" dirty="0" smtClean="0"/>
              <a:t>sobre aquellos </a:t>
            </a:r>
            <a:r>
              <a:rPr lang="es-MX" dirty="0"/>
              <a:t>cuyas conductas son sometidas a estudio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7704" y="508518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Identificar las principales preocupaciones de los actores sociales relacionadas con alguna estrategia que se pueda emplear en la resolución de dichas preocupaciones.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66" y="3068960"/>
            <a:ext cx="2028853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r="9516"/>
          <a:stretch>
            <a:fillRect/>
          </a:stretch>
        </p:blipFill>
        <p:spPr/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781061" y="741562"/>
            <a:ext cx="3694114" cy="393068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Latín Cualitas hace referencia a la naturaleza, carácter y propiedades de un fenómeno.</a:t>
            </a:r>
          </a:p>
          <a:p>
            <a:r>
              <a:rPr lang="es-ES" sz="2000" dirty="0" smtClean="0"/>
              <a:t>Estudios abiertos y flexibles.</a:t>
            </a:r>
          </a:p>
          <a:p>
            <a:r>
              <a:rPr lang="es-ES" sz="2000" dirty="0" smtClean="0"/>
              <a:t>Codifican datos, hacen categorías y reducen teorías.</a:t>
            </a:r>
          </a:p>
          <a:p>
            <a:r>
              <a:rPr lang="es-ES" sz="2000" dirty="0" smtClean="0"/>
              <a:t>Describen patones o fenómenos.</a:t>
            </a:r>
          </a:p>
          <a:p>
            <a:r>
              <a:rPr lang="es-ES" sz="2000" dirty="0" smtClean="0"/>
              <a:t>Requiere involucrarse con el contexto real.</a:t>
            </a:r>
            <a:endParaRPr lang="es-ES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7085092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Investigación cualitativa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7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4727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dirty="0" smtClean="0"/>
              <a:t>Pasos de la teoría fundamentada</a:t>
            </a:r>
            <a:endParaRPr lang="es-MX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5608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04048" y="9807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FF0000"/>
                </a:solidFill>
              </a:rPr>
              <a:t>Las Conceptualizaciones las realiza el investigador </a:t>
            </a:r>
            <a:endParaRPr lang="es-MX" sz="1200" dirty="0">
              <a:solidFill>
                <a:srgbClr val="FF0000"/>
              </a:solidFill>
            </a:endParaRPr>
          </a:p>
        </p:txBody>
      </p:sp>
      <p:sp>
        <p:nvSpPr>
          <p:cNvPr id="4" name="3 Flecha curvada hacia la izquierda"/>
          <p:cNvSpPr/>
          <p:nvPr/>
        </p:nvSpPr>
        <p:spPr>
          <a:xfrm>
            <a:off x="8604448" y="1119227"/>
            <a:ext cx="288032" cy="869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6084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smtClean="0"/>
              <a:t>La teoría fundamentamentada</a:t>
            </a:r>
            <a:br>
              <a:rPr lang="es-MX" sz="4000" smtClean="0"/>
            </a:br>
            <a:r>
              <a:rPr lang="es-MX" sz="4000" smtClean="0"/>
              <a:t>busca  </a:t>
            </a:r>
            <a:endParaRPr lang="es-MX" sz="400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03648" y="2924944"/>
            <a:ext cx="6696744" cy="1833384"/>
          </a:xfrm>
        </p:spPr>
        <p:txBody>
          <a:bodyPr/>
          <a:lstStyle/>
          <a:p>
            <a:pPr marL="45720" indent="0" algn="just">
              <a:buNone/>
            </a:pPr>
            <a:r>
              <a:rPr lang="es-MX" dirty="0" smtClean="0"/>
              <a:t>Descubrir </a:t>
            </a:r>
            <a:r>
              <a:rPr lang="es-MX" dirty="0"/>
              <a:t>teorías, conceptos, hipótesis y </a:t>
            </a:r>
            <a:r>
              <a:rPr lang="es-MX" dirty="0" smtClean="0"/>
              <a:t>proposiciones.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376264" cy="159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6768752" cy="1905392"/>
          </a:xfrm>
        </p:spPr>
        <p:txBody>
          <a:bodyPr/>
          <a:lstStyle/>
          <a:p>
            <a:pPr marL="45720" indent="0">
              <a:buNone/>
            </a:pPr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útil para investigaciones en campos que conciernen a temas relacionados con la conducta humana dentro de diferentes organizaciones, grupos y otras configuraciones sociales.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39752" y="5112883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Strauss y </a:t>
            </a:r>
            <a:r>
              <a:rPr lang="es-MX" sz="2200" dirty="0" err="1"/>
              <a:t>Corbin</a:t>
            </a:r>
            <a:r>
              <a:rPr lang="es-MX" sz="2200" dirty="0"/>
              <a:t> (1998), la TF puede ser utilizada sobre todo </a:t>
            </a:r>
            <a:r>
              <a:rPr lang="es-MX" sz="2200" dirty="0" smtClean="0"/>
              <a:t>en   el </a:t>
            </a:r>
            <a:r>
              <a:rPr lang="es-MX" sz="2200" dirty="0"/>
              <a:t>campo de las ciencias sociales.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34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La Teoría fundamentada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4775" r="3560" b="16339"/>
          <a:stretch/>
        </p:blipFill>
        <p:spPr bwMode="auto">
          <a:xfrm>
            <a:off x="3599892" y="3501007"/>
            <a:ext cx="1944216" cy="110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066449" y="1340769"/>
            <a:ext cx="4822304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¿</a:t>
            </a:r>
            <a:r>
              <a:rPr lang="es-MX" sz="2800" dirty="0" smtClean="0"/>
              <a:t>Para qué sirve</a:t>
            </a:r>
            <a:r>
              <a:rPr lang="en-US" sz="2800" dirty="0" smtClean="0"/>
              <a:t>? </a:t>
            </a:r>
            <a:endParaRPr lang="es-MX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18849" y="2608479"/>
            <a:ext cx="4822304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¿</a:t>
            </a:r>
            <a:r>
              <a:rPr lang="es-MX" sz="2800" dirty="0" smtClean="0"/>
              <a:t>Cómo se lleva a cabo</a:t>
            </a:r>
            <a:r>
              <a:rPr lang="en-US" sz="2800" dirty="0" smtClean="0"/>
              <a:t>? </a:t>
            </a:r>
            <a:endParaRPr lang="es-MX" sz="2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01801" y="4013745"/>
            <a:ext cx="482230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¿</a:t>
            </a:r>
            <a:r>
              <a:rPr lang="es-MX" sz="2800" dirty="0" smtClean="0"/>
              <a:t>Porqué se utiliza</a:t>
            </a:r>
            <a:r>
              <a:rPr lang="en-US" sz="2800" dirty="0" smtClean="0"/>
              <a:t>? </a:t>
            </a:r>
            <a:endParaRPr lang="es-MX" sz="2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01801" y="5229201"/>
            <a:ext cx="482230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 smtClean="0"/>
              <a:t>¿Dónde se aplica? </a:t>
            </a:r>
            <a:endParaRPr lang="es-MX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282307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Teoría Fundamentada</a:t>
            </a:r>
            <a:endParaRPr lang="es-MX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8377"/>
          <a:stretch/>
        </p:blipFill>
        <p:spPr bwMode="auto">
          <a:xfrm>
            <a:off x="1043608" y="3884441"/>
            <a:ext cx="1584176" cy="14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>
            <a:stCxn id="8" idx="3"/>
          </p:cNvCxnSpPr>
          <p:nvPr/>
        </p:nvCxnSpPr>
        <p:spPr>
          <a:xfrm flipV="1">
            <a:off x="3131840" y="764705"/>
            <a:ext cx="978928" cy="253542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131840" y="1916833"/>
            <a:ext cx="978928" cy="1383292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3"/>
          </p:cNvCxnSpPr>
          <p:nvPr/>
        </p:nvCxnSpPr>
        <p:spPr>
          <a:xfrm flipV="1">
            <a:off x="3131840" y="3198045"/>
            <a:ext cx="1131328" cy="10208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8" idx="3"/>
            <a:endCxn id="6" idx="1"/>
          </p:cNvCxnSpPr>
          <p:nvPr/>
        </p:nvCxnSpPr>
        <p:spPr>
          <a:xfrm>
            <a:off x="3131840" y="3300125"/>
            <a:ext cx="969961" cy="1109664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7" idx="1"/>
          </p:cNvCxnSpPr>
          <p:nvPr/>
        </p:nvCxnSpPr>
        <p:spPr>
          <a:xfrm>
            <a:off x="3117674" y="3322900"/>
            <a:ext cx="984127" cy="2338349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1 Título"/>
          <p:cNvSpPr txBox="1">
            <a:spLocks/>
          </p:cNvSpPr>
          <p:nvPr/>
        </p:nvSpPr>
        <p:spPr>
          <a:xfrm>
            <a:off x="4218849" y="48904"/>
            <a:ext cx="4822304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¿</a:t>
            </a:r>
            <a:r>
              <a:rPr lang="es-MX" sz="2800" dirty="0" smtClean="0"/>
              <a:t>Qué es</a:t>
            </a:r>
            <a:r>
              <a:rPr lang="en-US" sz="2800" dirty="0" smtClean="0"/>
              <a:t>? </a:t>
            </a:r>
            <a:endParaRPr lang="es-MX" sz="28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716016" y="613579"/>
            <a:ext cx="432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Una aproximación  inductiva  que lleva a  la  inmersión  en  los  datos</a:t>
            </a:r>
            <a:endParaRPr lang="es-MX" sz="1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563616" y="2023704"/>
            <a:ext cx="432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Como punto  de  partida  del  desarrollo  de  una  teoría  sobre  un  fenómeno</a:t>
            </a:r>
            <a:endParaRPr lang="es-MX" sz="1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650748" y="4805832"/>
            <a:ext cx="432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Para Constituir una formulación Teórica o un conjunto de Hipótesis</a:t>
            </a:r>
            <a:endParaRPr lang="es-MX" sz="1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63615" y="3292970"/>
            <a:ext cx="432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 través del acto de observación y de los consensos emergentes en una comunidad de observadores</a:t>
            </a:r>
            <a:endParaRPr lang="es-MX" sz="1600" dirty="0"/>
          </a:p>
        </p:txBody>
      </p:sp>
      <p:sp>
        <p:nvSpPr>
          <p:cNvPr id="28" name="27 Rectángulo"/>
          <p:cNvSpPr/>
          <p:nvPr/>
        </p:nvSpPr>
        <p:spPr>
          <a:xfrm>
            <a:off x="4564103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/>
              <a:t>E</a:t>
            </a:r>
            <a:r>
              <a:rPr lang="es-MX" sz="1600" dirty="0" smtClean="0"/>
              <a:t>n investigaciones de fenómenos sociales en los cuales las relaciones entre los actores son muy cercanas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086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7" grpId="0"/>
      <p:bldP spid="26" grpId="0"/>
      <p:bldP spid="29" grpId="0"/>
      <p:bldP spid="30" grpId="0"/>
      <p:bldP spid="31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3354" y="1700808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r>
              <a:rPr lang="en-US" sz="2400" dirty="0" smtClean="0"/>
              <a:t>Murillo, D. J. (31 de </a:t>
            </a:r>
            <a:r>
              <a:rPr lang="en-US" sz="2400" dirty="0" err="1" smtClean="0"/>
              <a:t>octubre</a:t>
            </a:r>
            <a:r>
              <a:rPr lang="en-US" sz="2400" dirty="0" smtClean="0"/>
              <a:t> de 2020). Mastor.cl. </a:t>
            </a:r>
            <a:r>
              <a:rPr lang="en-US" sz="2400" dirty="0" err="1" smtClean="0"/>
              <a:t>Obtenido</a:t>
            </a:r>
            <a:r>
              <a:rPr lang="en-US" sz="2400" dirty="0" smtClean="0"/>
              <a:t> de </a:t>
            </a:r>
            <a:r>
              <a:rPr lang="en-US" sz="2400" dirty="0" err="1" smtClean="0"/>
              <a:t>mastor.Cl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http://mastor.cl/blog/wpcontent/uploads/2016/01/Teoriafundamentada-una</a:t>
            </a:r>
            <a:r>
              <a:rPr lang="en-US" sz="2400" dirty="0" smtClean="0"/>
              <a:t> </a:t>
            </a:r>
            <a:r>
              <a:rPr lang="en-US" sz="2400" dirty="0" err="1" smtClean="0"/>
              <a:t>sintesis-pdf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s-MX" sz="2400" dirty="0" smtClean="0"/>
              <a:t>Ibáñez, B. D. (2015</a:t>
            </a:r>
            <a:r>
              <a:rPr lang="es-MX" sz="2400" dirty="0"/>
              <a:t>). La teoría Fundamentada (</a:t>
            </a:r>
            <a:r>
              <a:rPr lang="es-MX" sz="2400" dirty="0" err="1"/>
              <a:t>Grounded</a:t>
            </a:r>
            <a:r>
              <a:rPr lang="es-MX" sz="2400" dirty="0"/>
              <a:t> </a:t>
            </a:r>
            <a:r>
              <a:rPr lang="es-MX" sz="2400" dirty="0" err="1"/>
              <a:t>theory</a:t>
            </a:r>
            <a:r>
              <a:rPr lang="es-MX" sz="2400" dirty="0"/>
              <a:t>) metodología cualitativa de investigación </a:t>
            </a:r>
            <a:r>
              <a:rPr lang="es-MX" sz="2400" dirty="0" smtClean="0"/>
              <a:t>científica. </a:t>
            </a:r>
            <a:r>
              <a:rPr lang="es-MX" sz="2400" dirty="0"/>
              <a:t>Pensamiento y Gestión, 39, 119-146.</a:t>
            </a:r>
            <a:endParaRPr lang="en-US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627784" y="8822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7472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9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3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4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7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2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4463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478</Words>
  <Application>Microsoft Office PowerPoint</Application>
  <PresentationFormat>Presentación en pantalla (4:3)</PresentationFormat>
  <Paragraphs>40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Georgia</vt:lpstr>
      <vt:lpstr>Trebuchet MS</vt:lpstr>
      <vt:lpstr>Transmisión de listas</vt:lpstr>
      <vt:lpstr>TIPOS DE INVESTIGACIÓN CUALITATIVA</vt:lpstr>
      <vt:lpstr>Roberto Hernández-Sampieri. </vt:lpstr>
      <vt:lpstr>Investigación cualitativa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Investigación acción.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Teoría fundamentada </vt:lpstr>
      <vt:lpstr>La Teoría fundamentada </vt:lpstr>
      <vt:lpstr>Pasos de la teoría fundamentada</vt:lpstr>
      <vt:lpstr>La teoría fundamentamentada busca  </vt:lpstr>
      <vt:lpstr>La Teoría fundamentada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es?</dc:title>
  <dc:creator>compaq</dc:creator>
  <cp:lastModifiedBy>Diana</cp:lastModifiedBy>
  <cp:revision>31</cp:revision>
  <dcterms:created xsi:type="dcterms:W3CDTF">2020-10-30T21:34:12Z</dcterms:created>
  <dcterms:modified xsi:type="dcterms:W3CDTF">2022-05-29T02:28:14Z</dcterms:modified>
</cp:coreProperties>
</file>